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62" r:id="rId3"/>
    <p:sldId id="258" r:id="rId4"/>
    <p:sldId id="263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B2BEDE-F7E8-491E-A307-5BCDE6F29B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7098F57-D2E7-4CC8-BAD6-13523C537DC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77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BEDE-F7E8-491E-A307-5BCDE6F29B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8F57-D2E7-4CC8-BAD6-13523C537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4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BEDE-F7E8-491E-A307-5BCDE6F29B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8F57-D2E7-4CC8-BAD6-13523C537DC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15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BEDE-F7E8-491E-A307-5BCDE6F29B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8F57-D2E7-4CC8-BAD6-13523C537DC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455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BEDE-F7E8-491E-A307-5BCDE6F29B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8F57-D2E7-4CC8-BAD6-13523C537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512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BEDE-F7E8-491E-A307-5BCDE6F29B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8F57-D2E7-4CC8-BAD6-13523C537DC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117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BEDE-F7E8-491E-A307-5BCDE6F29B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8F57-D2E7-4CC8-BAD6-13523C537DC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474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BEDE-F7E8-491E-A307-5BCDE6F29B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8F57-D2E7-4CC8-BAD6-13523C537DC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226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BEDE-F7E8-491E-A307-5BCDE6F29B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8F57-D2E7-4CC8-BAD6-13523C537DC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35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BEDE-F7E8-491E-A307-5BCDE6F29B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8F57-D2E7-4CC8-BAD6-13523C537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5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BEDE-F7E8-491E-A307-5BCDE6F29B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8F57-D2E7-4CC8-BAD6-13523C537DC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06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BEDE-F7E8-491E-A307-5BCDE6F29B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8F57-D2E7-4CC8-BAD6-13523C537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86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BEDE-F7E8-491E-A307-5BCDE6F29B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8F57-D2E7-4CC8-BAD6-13523C537DC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64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BEDE-F7E8-491E-A307-5BCDE6F29B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8F57-D2E7-4CC8-BAD6-13523C537DC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70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BEDE-F7E8-491E-A307-5BCDE6F29B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8F57-D2E7-4CC8-BAD6-13523C537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8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BEDE-F7E8-491E-A307-5BCDE6F29B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8F57-D2E7-4CC8-BAD6-13523C537DC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05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BEDE-F7E8-491E-A307-5BCDE6F29B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8F57-D2E7-4CC8-BAD6-13523C537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87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B2BEDE-F7E8-491E-A307-5BCDE6F29B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098F57-D2E7-4CC8-BAD6-13523C537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1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cs typeface="Times New Roman" panose="02020603050405020304" pitchFamily="18" charset="0"/>
              </a:rPr>
              <a:t>Академический рисунок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Копирование учебных работ. 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Гипсовая голова </a:t>
            </a:r>
            <a:r>
              <a:rPr lang="ru-RU" sz="2000" dirty="0" smtClean="0">
                <a:cs typeface="Times New Roman" panose="02020603050405020304" pitchFamily="18" charset="0"/>
              </a:rPr>
              <a:t>Аполлона</a:t>
            </a:r>
            <a:r>
              <a:rPr lang="ru-RU" sz="2000" dirty="0" smtClean="0">
                <a:cs typeface="Times New Roman" panose="02020603050405020304" pitchFamily="18" charset="0"/>
              </a:rPr>
              <a:t>.</a:t>
            </a:r>
            <a:endParaRPr 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7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023" y="1071152"/>
            <a:ext cx="6241816" cy="520941"/>
          </a:xfrm>
        </p:spPr>
        <p:txBody>
          <a:bodyPr>
            <a:norm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Гипсовая голова </a:t>
            </a:r>
            <a:r>
              <a:rPr lang="ru-RU" dirty="0" smtClean="0">
                <a:cs typeface="Times New Roman" panose="02020603050405020304" pitchFamily="18" charset="0"/>
              </a:rPr>
              <a:t>Аполлона</a:t>
            </a:r>
            <a:r>
              <a:rPr lang="ru-RU" dirty="0" smtClean="0">
                <a:cs typeface="Times New Roman" panose="02020603050405020304" pitchFamily="18" charset="0"/>
              </a:rPr>
              <a:t>.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7023" y="2011679"/>
            <a:ext cx="6241816" cy="3492137"/>
          </a:xfrm>
        </p:spPr>
        <p:txBody>
          <a:bodyPr/>
          <a:lstStyle/>
          <a:p>
            <a:pPr algn="just"/>
            <a:r>
              <a:rPr lang="ru-RU" dirty="0" smtClean="0"/>
              <a:t>     Самым главным требованием при выборе учебной работы, с которой вы собираетесь делать копию это её грамотное выполнение и соблюдение всех правил Академического рисунка.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Грамотное расположение гипсовой головы в листе.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Верное соотношение сторон и отдельных частей лица </a:t>
            </a:r>
            <a:r>
              <a:rPr lang="ru-RU" dirty="0"/>
              <a:t>д</a:t>
            </a:r>
            <a:r>
              <a:rPr lang="ru-RU" dirty="0" smtClean="0"/>
              <a:t>руг с другом.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Правильное построение формы посредством светотени применяя линию, пятно и наклон штриха.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Сходство черт лица с гипсовой фигурой.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" name="Picture 2" descr="https://avatars.mds.yandex.net/get-zen_doc/1873427/pub_5e23089b74f1bc00ae1df49e_5e2315e1c49f2900b256ff2f/scale_120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r="7225"/>
          <a:stretch>
            <a:fillRect/>
          </a:stretch>
        </p:blipFill>
        <p:spPr bwMode="auto">
          <a:xfrm>
            <a:off x="7881258" y="769693"/>
            <a:ext cx="3198544" cy="49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9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653" y="627018"/>
            <a:ext cx="9601196" cy="1767840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Для начало намечаем грамотное расположение гипсовой головы на листе, в сторону глаз оставляем чуть больше пространства, а не верхней части листа меньше чем на нижней. Проверяем соотношение сторон и всех частей лица друг с другом. Далее рисуем общую форму головы,</a:t>
            </a:r>
            <a:r>
              <a:rPr lang="ru-RU" sz="2000" dirty="0"/>
              <a:t> </a:t>
            </a:r>
            <a:r>
              <a:rPr lang="ru-RU" sz="2000" dirty="0" smtClean="0"/>
              <a:t>скул </a:t>
            </a:r>
            <a:r>
              <a:rPr lang="ru-RU" sz="2000" dirty="0"/>
              <a:t>и </a:t>
            </a:r>
            <a:r>
              <a:rPr lang="ru-RU" sz="2000" dirty="0" smtClean="0"/>
              <a:t>определяем участок лица. Делим его на три равные части: верхний- участок лба и бровей, средний- глаза и нос, нижний- губы и подбородок.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5" y="2560319"/>
            <a:ext cx="2322022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00" y="2560319"/>
            <a:ext cx="2259065" cy="33099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51" y="2560319"/>
            <a:ext cx="2331186" cy="33197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615" y="2560319"/>
            <a:ext cx="2366166" cy="331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09602"/>
            <a:ext cx="9601196" cy="1785256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Следующий этап – это более углубленное рисование форм лица, уделяя особое внимание ближней к нам, границы (правой). После завершения этих этапов приступаем к светотени. Штрих направляем по форме, не нажимая сильно на карандаш. Для начала общим тоном заштриховываем участки теней, далее ближние к нам границы светотени усиливаем тоном, чтобы создать глубину в рисунке. Последний этап проработка деталей, уделяем особое внимание ближним к нам участкам головы, усиливая там контраст.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13" y="2560320"/>
            <a:ext cx="2384680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332" y="2560320"/>
            <a:ext cx="2343668" cy="33099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39" y="2560320"/>
            <a:ext cx="2249957" cy="3309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35" y="2560320"/>
            <a:ext cx="2279571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1372326"/>
            <a:ext cx="6241816" cy="645160"/>
          </a:xfrm>
        </p:spPr>
        <p:txBody>
          <a:bodyPr/>
          <a:lstStyle/>
          <a:p>
            <a:r>
              <a:rPr lang="ru-RU" dirty="0" smtClean="0"/>
              <a:t>Послесловие.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r="2948"/>
          <a:stretch>
            <a:fillRect/>
          </a:stretch>
        </p:blipFill>
        <p:spPr>
          <a:xfrm>
            <a:off x="7855133" y="797560"/>
            <a:ext cx="3268212" cy="50945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2430433"/>
            <a:ext cx="6241816" cy="18288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/>
              <a:t>    Великие мастера тоже начинали свой творческий путь с копий работ своих учителей и других мастеров. Выполняя копии академических работ мастеров можно научиться чувствовать и видеть их глазами. Таким образом узнавая и лучше понимая для себя многие тонкости в рисунке.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084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529</TotalTime>
  <Words>279</Words>
  <Application>Microsoft Office PowerPoint</Application>
  <PresentationFormat>Широкоэкранный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Garamond</vt:lpstr>
      <vt:lpstr>Times New Roman</vt:lpstr>
      <vt:lpstr>Натуральные материалы</vt:lpstr>
      <vt:lpstr>Академический рисунок </vt:lpstr>
      <vt:lpstr>Гипсовая голова Аполлона.</vt:lpstr>
      <vt:lpstr>Для начало намечаем грамотное расположение гипсовой головы на листе, в сторону глаз оставляем чуть больше пространства, а не верхней части листа меньше чем на нижней. Проверяем соотношение сторон и всех частей лица друг с другом. Далее рисуем общую форму головы, скул и определяем участок лица. Делим его на три равные части: верхний- участок лба и бровей, средний- глаза и нос, нижний- губы и подбородок. </vt:lpstr>
      <vt:lpstr>Следующий этап – это более углубленное рисование форм лица, уделяя особое внимание ближней к нам, границы (правой). После завершения этих этапов приступаем к светотени. Штрих направляем по форме, не нажимая сильно на карандаш. Для начала общим тоном заштриховываем участки теней, далее ближние к нам границы светотени усиливаем тоном, чтобы создать глубину в рисунке. Последний этап проработка деталей, уделяем особое внимание ближним к нам участкам головы, усиливая там контраст. </vt:lpstr>
      <vt:lpstr>Послесловие.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Академический рисунок </dc:title>
  <dc:creator>Мария</dc:creator>
  <cp:lastModifiedBy>Пользователь</cp:lastModifiedBy>
  <cp:revision>19</cp:revision>
  <dcterms:created xsi:type="dcterms:W3CDTF">2020-04-17T04:34:12Z</dcterms:created>
  <dcterms:modified xsi:type="dcterms:W3CDTF">2023-09-13T04:27:48Z</dcterms:modified>
</cp:coreProperties>
</file>